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44" d="100"/>
          <a:sy n="44" d="100"/>
        </p:scale>
        <p:origin x="6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3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6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3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2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0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9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5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41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9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4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46DD8-06E3-4703-BF47-38CE692AC609}" type="datetimeFigureOut">
              <a:rPr lang="en-US" smtClean="0"/>
              <a:t>9/24/2015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E6F07-C630-4174-94BE-FD357E91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9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ogopedai.lt/nuorodos/zaidimai-ir-mokymo-priemones/" TargetMode="External"/><Relationship Id="rId2" Type="http://schemas.openxmlformats.org/officeDocument/2006/relationships/hyperlink" Target="http://www.ziburelis.l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avovardas.com/nuorodu-kolekcija-tevam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ortalas.emokykla.lt/Puslapiai/SMP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ziburelis.lt/nemokama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elogopedai.lt/nuorodos/zaidimai-ir-mokymo-priemone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elogopedas.lt/index.php/ugdymopriemones/pateikty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avovardas.com/nuorodu-kolekcija-tevams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oisegames.com/" TargetMode="External"/><Relationship Id="rId3" Type="http://schemas.openxmlformats.org/officeDocument/2006/relationships/hyperlink" Target="http://www.zvaigzdele.lt/" TargetMode="External"/><Relationship Id="rId7" Type="http://schemas.openxmlformats.org/officeDocument/2006/relationships/hyperlink" Target="http://schumanfamily.com/allison/downloads.htm" TargetMode="External"/><Relationship Id="rId2" Type="http://schemas.openxmlformats.org/officeDocument/2006/relationships/hyperlink" Target="http://www.lopsiniuradijas.l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llybooks.net/music_one.htm" TargetMode="External"/><Relationship Id="rId5" Type="http://schemas.openxmlformats.org/officeDocument/2006/relationships/hyperlink" Target="http://www.flashmusicgames.com/" TargetMode="External"/><Relationship Id="rId10" Type="http://schemas.openxmlformats.org/officeDocument/2006/relationships/hyperlink" Target="http://www.emokykla.lt/svetaines/Lietuviu_muzika/myweb2/index.htm" TargetMode="External"/><Relationship Id="rId4" Type="http://schemas.openxmlformats.org/officeDocument/2006/relationships/hyperlink" Target="http://ineedfile2.com/vaikiskos-daineles-internete" TargetMode="External"/><Relationship Id="rId9" Type="http://schemas.openxmlformats.org/officeDocument/2006/relationships/hyperlink" Target="http://children.kulichki.net/igry/music.ht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eglute.org/Default.aspx" TargetMode="External"/><Relationship Id="rId3" Type="http://schemas.openxmlformats.org/officeDocument/2006/relationships/hyperlink" Target="http://www.pasakorius.lt/" TargetMode="External"/><Relationship Id="rId7" Type="http://schemas.openxmlformats.org/officeDocument/2006/relationships/hyperlink" Target="http://www.bitute.lt/siame-numeryje" TargetMode="External"/><Relationship Id="rId2" Type="http://schemas.openxmlformats.org/officeDocument/2006/relationships/hyperlink" Target="http://lietuviupasakos.l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ilerastukaivaikams.blogspot.com/2011/05/stovi-pasaku-namelis.html" TargetMode="External"/><Relationship Id="rId5" Type="http://schemas.openxmlformats.org/officeDocument/2006/relationships/hyperlink" Target="http://www.magickeys.com/books/" TargetMode="External"/><Relationship Id="rId4" Type="http://schemas.openxmlformats.org/officeDocument/2006/relationships/hyperlink" Target="http://www.editec.net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aykidsgames.com/games/turtle/" TargetMode="External"/><Relationship Id="rId3" Type="http://schemas.openxmlformats.org/officeDocument/2006/relationships/hyperlink" Target="http://www.utena-on.lt/infonamas/" TargetMode="External"/><Relationship Id="rId7" Type="http://schemas.openxmlformats.org/officeDocument/2006/relationships/hyperlink" Target="https://sites.google.com/site/jolitosklase/home" TargetMode="External"/><Relationship Id="rId2" Type="http://schemas.openxmlformats.org/officeDocument/2006/relationships/hyperlink" Target="http://eilerastukaivaikams.blogspo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ziburelis.lt/" TargetMode="External"/><Relationship Id="rId5" Type="http://schemas.openxmlformats.org/officeDocument/2006/relationships/hyperlink" Target="http://www.skaiciumiestelis.lt/demo/" TargetMode="External"/><Relationship Id="rId4" Type="http://schemas.openxmlformats.org/officeDocument/2006/relationships/hyperlink" Target="http://www.pinigenai.lt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color.com/" TargetMode="External"/><Relationship Id="rId3" Type="http://schemas.openxmlformats.org/officeDocument/2006/relationships/hyperlink" Target="http://www.crayola.com/free-coloring-pages/" TargetMode="External"/><Relationship Id="rId7" Type="http://schemas.openxmlformats.org/officeDocument/2006/relationships/hyperlink" Target="http://www.freecoloringpagefun.com/" TargetMode="External"/><Relationship Id="rId2" Type="http://schemas.openxmlformats.org/officeDocument/2006/relationships/hyperlink" Target="http://tavovardas.com/siuntiniai/spalvinimo-paveikslelia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l-fingers.com/coloring/" TargetMode="External"/><Relationship Id="rId5" Type="http://schemas.openxmlformats.org/officeDocument/2006/relationships/hyperlink" Target="http://www.coloring-book.info/coloring/coloring_page.php?id=135" TargetMode="External"/><Relationship Id="rId10" Type="http://schemas.openxmlformats.org/officeDocument/2006/relationships/hyperlink" Target="http://www.preschoolcoloringbook.com/color/cpnumber.shtml" TargetMode="External"/><Relationship Id="rId4" Type="http://schemas.openxmlformats.org/officeDocument/2006/relationships/hyperlink" Target="http://www.coloring-book.info/coloring/coloring_page.php?id=108" TargetMode="External"/><Relationship Id="rId9" Type="http://schemas.openxmlformats.org/officeDocument/2006/relationships/hyperlink" Target="http://www.tuxpaint.org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teracycenter.net/lessonview_en.php" TargetMode="External"/><Relationship Id="rId3" Type="http://schemas.openxmlformats.org/officeDocument/2006/relationships/hyperlink" Target="http://abcteach.com/" TargetMode="External"/><Relationship Id="rId7" Type="http://schemas.openxmlformats.org/officeDocument/2006/relationships/hyperlink" Target="http://www.mathgametime.com/" TargetMode="External"/><Relationship Id="rId2" Type="http://schemas.openxmlformats.org/officeDocument/2006/relationships/hyperlink" Target="http://www.starfall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holastic.com/home/" TargetMode="External"/><Relationship Id="rId5" Type="http://schemas.openxmlformats.org/officeDocument/2006/relationships/hyperlink" Target="http://www.storytwiggles.com/index-2.html" TargetMode="External"/><Relationship Id="rId4" Type="http://schemas.openxmlformats.org/officeDocument/2006/relationships/hyperlink" Target="http://www.bemboszoo.com/Bembo.swf" TargetMode="External"/><Relationship Id="rId9" Type="http://schemas.openxmlformats.org/officeDocument/2006/relationships/hyperlink" Target="http://www.apples4theteacher.com/math.htm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2learn.com/picturecards/printcards/index.htm" TargetMode="External"/><Relationship Id="rId3" Type="http://schemas.openxmlformats.org/officeDocument/2006/relationships/hyperlink" Target="http://www.ziburelis.lt/" TargetMode="External"/><Relationship Id="rId7" Type="http://schemas.openxmlformats.org/officeDocument/2006/relationships/hyperlink" Target="http://www.bbc.co.uk/schools/numbertime/" TargetMode="External"/><Relationship Id="rId12" Type="http://schemas.openxmlformats.org/officeDocument/2006/relationships/hyperlink" Target="http://www.printactivities.com/Mazes.html" TargetMode="External"/><Relationship Id="rId2" Type="http://schemas.openxmlformats.org/officeDocument/2006/relationships/hyperlink" Target="http://www.frepy.eu/part_l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ndomhouse.com/golden/printfactory/print_factory.php" TargetMode="External"/><Relationship Id="rId11" Type="http://schemas.openxmlformats.org/officeDocument/2006/relationships/hyperlink" Target="http://www.dottodots.net/" TargetMode="External"/><Relationship Id="rId5" Type="http://schemas.openxmlformats.org/officeDocument/2006/relationships/hyperlink" Target="http://www.childrensbooksforever.com/" TargetMode="External"/><Relationship Id="rId10" Type="http://schemas.openxmlformats.org/officeDocument/2006/relationships/hyperlink" Target="http://www.kidssoup.com/products/ET_prewritingskillworkbook.html" TargetMode="External"/><Relationship Id="rId4" Type="http://schemas.openxmlformats.org/officeDocument/2006/relationships/hyperlink" Target="http://www.lietutis.lt/zaidimas-lietutis.php" TargetMode="External"/><Relationship Id="rId9" Type="http://schemas.openxmlformats.org/officeDocument/2006/relationships/hyperlink" Target="http://donnayoung.org/penmanship/redines.htm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sesioszasys.blogspot.com/" TargetMode="External"/><Relationship Id="rId3" Type="http://schemas.openxmlformats.org/officeDocument/2006/relationships/hyperlink" Target="http://www.kudikiokalba.lt/" TargetMode="External"/><Relationship Id="rId7" Type="http://schemas.openxmlformats.org/officeDocument/2006/relationships/hyperlink" Target="http://www.pradinukai.lt/tarimas/" TargetMode="External"/><Relationship Id="rId12" Type="http://schemas.openxmlformats.org/officeDocument/2006/relationships/hyperlink" Target="http://gentkalbes.blogspot.com/" TargetMode="External"/><Relationship Id="rId2" Type="http://schemas.openxmlformats.org/officeDocument/2006/relationships/hyperlink" Target="http://maziejisnekoriai.blogspo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logopedas.lt/" TargetMode="External"/><Relationship Id="rId11" Type="http://schemas.openxmlformats.org/officeDocument/2006/relationships/hyperlink" Target="http://aurelijosmokinukai.blogspot.com/p/teveliams.html" TargetMode="External"/><Relationship Id="rId5" Type="http://schemas.openxmlformats.org/officeDocument/2006/relationships/hyperlink" Target="http://logopedui.jimdo.com/" TargetMode="External"/><Relationship Id="rId10" Type="http://schemas.openxmlformats.org/officeDocument/2006/relationships/hyperlink" Target="http://pradinukai.lt/testai-lietuviu/" TargetMode="External"/><Relationship Id="rId4" Type="http://schemas.openxmlformats.org/officeDocument/2006/relationships/hyperlink" Target="http://ejournal.emokykla.lt/snekutis/" TargetMode="External"/><Relationship Id="rId9" Type="http://schemas.openxmlformats.org/officeDocument/2006/relationships/hyperlink" Target="http://atviras-langas.blogspot.com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pradinisvilnius.jimdo.com/" TargetMode="External"/><Relationship Id="rId3" Type="http://schemas.openxmlformats.org/officeDocument/2006/relationships/hyperlink" Target="http://mokinukai.lt/" TargetMode="External"/><Relationship Id="rId7" Type="http://schemas.openxmlformats.org/officeDocument/2006/relationships/hyperlink" Target="http://pradinukas.ku.lt/Pradesim_pamoka.htm" TargetMode="External"/><Relationship Id="rId2" Type="http://schemas.openxmlformats.org/officeDocument/2006/relationships/hyperlink" Target="http://www.klaidutis.l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radinukai.lt/" TargetMode="External"/><Relationship Id="rId5" Type="http://schemas.openxmlformats.org/officeDocument/2006/relationships/hyperlink" Target="http://mokinukai.jimdo.com/interaktyvios-pamokos/" TargetMode="External"/><Relationship Id="rId4" Type="http://schemas.openxmlformats.org/officeDocument/2006/relationships/hyperlink" Target="http://www.biblioteka.lt/vaikai/programos/3.ht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pinigenai.lt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vaikam.eu/lavinamieji-zaidimai/skaiciavimo-zaidimai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lt.mokomes.skaityti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lay.google.com/store/apps/details?id=lt.mokomes.skaityti&amp;hl=lt" TargetMode="Externa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lay.google.com/store/apps/category/FAMILY?hl=lt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123zaidimai.lt/zaidimai/spalvinimo_zaidimai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matmintinis.lt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mokinukai.lt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nardinai.lt/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OW-Q1rtzHs" TargetMode="External"/><Relationship Id="rId5" Type="http://schemas.openxmlformats.org/officeDocument/2006/relationships/hyperlink" Target="http://www.bernardinai.lt/straipsnis/2015-09-18-vaikai-ir-medijos/135245" TargetMode="Externa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Internetinės programėlės mažiesiems</a:t>
            </a:r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70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http://www.ziburelis.lt/</a:t>
            </a:r>
            <a:endParaRPr lang="lt-LT" dirty="0" smtClean="0"/>
          </a:p>
          <a:p>
            <a:r>
              <a:rPr lang="en-US" dirty="0" smtClean="0">
                <a:hlinkClick r:id="rId3"/>
              </a:rPr>
              <a:t>http://www.elogopedai.lt/nuorodos/zaidimai-ir-mokymo-priemones/</a:t>
            </a:r>
            <a:endParaRPr lang="lt-LT" dirty="0" smtClean="0"/>
          </a:p>
          <a:p>
            <a:r>
              <a:rPr lang="en-US" dirty="0" smtClean="0">
                <a:hlinkClick r:id="rId4"/>
              </a:rPr>
              <a:t>http://tavovardas.com/nuorodu-kolekcija-tevams/</a:t>
            </a:r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0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tačiakampis 3"/>
          <p:cNvSpPr/>
          <p:nvPr/>
        </p:nvSpPr>
        <p:spPr>
          <a:xfrm>
            <a:off x="3200657" y="6311900"/>
            <a:ext cx="4654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portalas.emokykla.lt/Puslapiai/SMP.aspx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" y="985837"/>
            <a:ext cx="97345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48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3995311" y="5941814"/>
            <a:ext cx="3568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www.ziburelis.lt/nemokamai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" y="365125"/>
            <a:ext cx="6278422" cy="3830681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20" y="1776055"/>
            <a:ext cx="6751320" cy="408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51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122170" y="6176963"/>
            <a:ext cx="7947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http://www.elogopedai.lt/nuorodos/zaidimai-ir-mokymo-priemones</a:t>
            </a:r>
            <a:r>
              <a:rPr lang="en-US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25" y="962025"/>
            <a:ext cx="882015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2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819400" y="6123355"/>
            <a:ext cx="74904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www.elogopedas.lt/index.php/ugdymopriemones/pateiktys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09" y="327809"/>
            <a:ext cx="7483051" cy="579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4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65125"/>
            <a:ext cx="10058400" cy="514283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3373477" y="5781794"/>
            <a:ext cx="4896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http://tavovardas.com/nuorodu-kolekcija-tevams/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89966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 smtClean="0"/>
              <a:t>Dainelės vaikams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/>
              <a:t> </a:t>
            </a:r>
            <a:r>
              <a:rPr lang="lt-LT" b="1" i="1" dirty="0">
                <a:hlinkClick r:id="rId2"/>
              </a:rPr>
              <a:t>Lopšinių  radijas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3"/>
              </a:rPr>
              <a:t>Vakaro Žvaigždelė- radijas</a:t>
            </a:r>
            <a:r>
              <a:rPr lang="lt-LT" b="1" i="1" dirty="0"/>
              <a:t>     </a:t>
            </a:r>
            <a:endParaRPr lang="lt-LT" dirty="0"/>
          </a:p>
          <a:p>
            <a:r>
              <a:rPr lang="lt-LT" b="1" i="1" dirty="0">
                <a:hlinkClick r:id="rId4"/>
              </a:rPr>
              <a:t>Vaikiškos dainelės internete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5"/>
              </a:rPr>
              <a:t>Flash </a:t>
            </a:r>
            <a:r>
              <a:rPr lang="lt-LT" b="1" i="1" dirty="0" err="1">
                <a:hlinkClick r:id="rId5"/>
              </a:rPr>
              <a:t>music</a:t>
            </a:r>
            <a:r>
              <a:rPr lang="lt-LT" b="1" i="1" dirty="0">
                <a:hlinkClick r:id="rId5"/>
              </a:rPr>
              <a:t> svetainė</a:t>
            </a:r>
            <a:endParaRPr lang="lt-LT" dirty="0"/>
          </a:p>
          <a:p>
            <a:r>
              <a:rPr lang="lt-LT" b="1" i="1" dirty="0" err="1">
                <a:hlinkClick r:id="rId6"/>
              </a:rPr>
              <a:t>Silly</a:t>
            </a:r>
            <a:r>
              <a:rPr lang="lt-LT" b="1" i="1" dirty="0">
                <a:hlinkClick r:id="rId6"/>
              </a:rPr>
              <a:t> books.net dainelės ir knygelės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 err="1">
                <a:hlinkClick r:id="rId7"/>
              </a:rPr>
              <a:t>My</a:t>
            </a:r>
            <a:r>
              <a:rPr lang="lt-LT" b="1" i="1" dirty="0">
                <a:hlinkClick r:id="rId7"/>
              </a:rPr>
              <a:t> </a:t>
            </a:r>
            <a:r>
              <a:rPr lang="lt-LT" b="1" i="1" dirty="0" err="1">
                <a:hlinkClick r:id="rId7"/>
              </a:rPr>
              <a:t>Little</a:t>
            </a:r>
            <a:r>
              <a:rPr lang="lt-LT" b="1" i="1" dirty="0">
                <a:hlinkClick r:id="rId7"/>
              </a:rPr>
              <a:t> Pony dainelės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5"/>
              </a:rPr>
              <a:t>Muzikos pažinimo programa internete</a:t>
            </a:r>
            <a:endParaRPr lang="lt-LT" dirty="0"/>
          </a:p>
          <a:p>
            <a:r>
              <a:rPr lang="lt-LT" b="1" i="1" dirty="0">
                <a:hlinkClick r:id="rId8"/>
              </a:rPr>
              <a:t>Muzikiniai žaidimai</a:t>
            </a:r>
            <a:endParaRPr lang="lt-LT" dirty="0"/>
          </a:p>
          <a:p>
            <a:r>
              <a:rPr lang="lt-LT" b="1" i="1" dirty="0">
                <a:hlinkClick r:id="rId9"/>
              </a:rPr>
              <a:t>Muzikiniai žaidimai rusų kalba</a:t>
            </a:r>
            <a:endParaRPr lang="lt-LT" dirty="0"/>
          </a:p>
          <a:p>
            <a:r>
              <a:rPr lang="lt-LT" b="1" i="1" dirty="0">
                <a:hlinkClick r:id="rId10"/>
              </a:rPr>
              <a:t>Lietuviškos muzikos svetainė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03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Pasakos internete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i="1" dirty="0"/>
              <a:t> </a:t>
            </a:r>
            <a:r>
              <a:rPr lang="lt-LT" b="1" i="1" dirty="0">
                <a:hlinkClick r:id="rId2"/>
              </a:rPr>
              <a:t>Lietuviškos pasakos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>
                <a:hlinkClick r:id="rId3"/>
              </a:rPr>
              <a:t>Pasakorius</a:t>
            </a:r>
            <a:endParaRPr lang="lt-LT" dirty="0"/>
          </a:p>
          <a:p>
            <a:r>
              <a:rPr lang="lt-LT" b="1" i="1" dirty="0" err="1">
                <a:hlinkClick r:id="rId4"/>
              </a:rPr>
              <a:t>Rosetta</a:t>
            </a:r>
            <a:r>
              <a:rPr lang="lt-LT" b="1" i="1" dirty="0">
                <a:hlinkClick r:id="rId4"/>
              </a:rPr>
              <a:t> knygelės internete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>
                <a:hlinkClick r:id="rId5"/>
              </a:rPr>
              <a:t>Iliustruotos knygelės vaikams</a:t>
            </a:r>
            <a:endParaRPr lang="lt-LT" dirty="0"/>
          </a:p>
          <a:p>
            <a:r>
              <a:rPr lang="lt-LT" b="1" i="1" dirty="0">
                <a:hlinkClick r:id="rId6"/>
              </a:rPr>
              <a:t>Eilėraštukai vaikams</a:t>
            </a:r>
            <a:endParaRPr lang="lt-LT" dirty="0"/>
          </a:p>
          <a:p>
            <a:r>
              <a:rPr lang="lt-LT" b="1" i="1" dirty="0" err="1">
                <a:hlinkClick r:id="rId7"/>
              </a:rPr>
              <a:t>Bitutė.lt</a:t>
            </a:r>
            <a:endParaRPr lang="lt-LT" dirty="0"/>
          </a:p>
          <a:p>
            <a:r>
              <a:rPr lang="lt-LT" b="1" i="1" dirty="0">
                <a:hlinkClick r:id="rId8"/>
              </a:rPr>
              <a:t>Eglutė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933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Žaidimų ir lavinamosios svetainės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i="1" dirty="0" smtClean="0">
                <a:hlinkClick r:id="rId2"/>
              </a:rPr>
              <a:t>Eilėraštukai </a:t>
            </a:r>
            <a:r>
              <a:rPr lang="lt-LT" b="1" i="1" dirty="0">
                <a:hlinkClick r:id="rId2"/>
              </a:rPr>
              <a:t>vaikams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 err="1">
                <a:hlinkClick r:id="rId3"/>
              </a:rPr>
              <a:t>Infonamas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4"/>
              </a:rPr>
              <a:t>Žaidimas </a:t>
            </a:r>
            <a:r>
              <a:rPr lang="lt-LT" b="1" i="1" dirty="0" err="1">
                <a:hlinkClick r:id="rId4"/>
              </a:rPr>
              <a:t>Pinigėnai</a:t>
            </a:r>
            <a:r>
              <a:rPr lang="lt-LT" b="1" i="1" dirty="0"/>
              <a:t>    </a:t>
            </a:r>
            <a:endParaRPr lang="lt-LT" dirty="0"/>
          </a:p>
          <a:p>
            <a:r>
              <a:rPr lang="lt-LT" b="1" i="1" dirty="0">
                <a:hlinkClick r:id="rId5"/>
              </a:rPr>
              <a:t>Skaičių miestelis</a:t>
            </a:r>
            <a:endParaRPr lang="lt-LT" dirty="0"/>
          </a:p>
          <a:p>
            <a:r>
              <a:rPr lang="lt-LT" b="1" i="1" dirty="0" err="1">
                <a:hlinkClick r:id="rId6"/>
              </a:rPr>
              <a:t>Žiburėlis.lt</a:t>
            </a:r>
            <a:endParaRPr lang="lt-LT" dirty="0"/>
          </a:p>
          <a:p>
            <a:r>
              <a:rPr lang="lt-LT" b="1" i="1" dirty="0">
                <a:hlinkClick r:id="rId7"/>
              </a:rPr>
              <a:t>Jolitos klasė</a:t>
            </a:r>
            <a:endParaRPr lang="lt-LT" dirty="0"/>
          </a:p>
          <a:p>
            <a:r>
              <a:rPr lang="lt-LT" b="1" i="1" dirty="0">
                <a:hlinkClick r:id="rId8"/>
              </a:rPr>
              <a:t>Atmintį lavinantys žaidimai</a:t>
            </a:r>
            <a:r>
              <a:rPr lang="lt-LT" b="1" i="1" dirty="0"/>
              <a:t>  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20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Spalvinimo puslapiai  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i="1" dirty="0" smtClean="0">
                <a:hlinkClick r:id="rId2"/>
              </a:rPr>
              <a:t>Lietuviškas </a:t>
            </a:r>
            <a:r>
              <a:rPr lang="lt-LT" b="1" i="1" dirty="0">
                <a:hlinkClick r:id="rId2"/>
              </a:rPr>
              <a:t>raidynas spalvinimui</a:t>
            </a:r>
            <a:endParaRPr lang="lt-LT" dirty="0"/>
          </a:p>
          <a:p>
            <a:r>
              <a:rPr lang="lt-LT" b="1" i="1" dirty="0" err="1">
                <a:hlinkClick r:id="rId3"/>
              </a:rPr>
              <a:t>Crayola</a:t>
            </a:r>
            <a:r>
              <a:rPr lang="lt-LT" b="1" i="1" dirty="0">
                <a:hlinkClick r:id="rId3"/>
              </a:rPr>
              <a:t> spalvinimo puslapis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 err="1">
                <a:hlinkClick r:id="rId4"/>
              </a:rPr>
              <a:t>Cars</a:t>
            </a:r>
            <a:r>
              <a:rPr lang="lt-LT" b="1" i="1" dirty="0">
                <a:hlinkClick r:id="rId4"/>
              </a:rPr>
              <a:t> spalvinimo puslapis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/>
              <a:t> </a:t>
            </a:r>
            <a:r>
              <a:rPr lang="lt-LT" b="1" i="1" dirty="0" err="1">
                <a:hlinkClick r:id="rId5"/>
              </a:rPr>
              <a:t>Hello</a:t>
            </a:r>
            <a:r>
              <a:rPr lang="lt-LT" b="1" i="1" dirty="0">
                <a:hlinkClick r:id="rId5"/>
              </a:rPr>
              <a:t> </a:t>
            </a:r>
            <a:r>
              <a:rPr lang="lt-LT" b="1" i="1" dirty="0" err="1">
                <a:hlinkClick r:id="rId5"/>
              </a:rPr>
              <a:t>Kitty</a:t>
            </a:r>
            <a:r>
              <a:rPr lang="lt-LT" b="1" i="1" dirty="0">
                <a:hlinkClick r:id="rId5"/>
              </a:rPr>
              <a:t> spalvinimo puslapis</a:t>
            </a:r>
            <a:endParaRPr lang="lt-LT" dirty="0"/>
          </a:p>
          <a:p>
            <a:r>
              <a:rPr lang="lt-LT" b="1" i="1" dirty="0" err="1">
                <a:hlinkClick r:id="rId6"/>
              </a:rPr>
              <a:t>Lil</a:t>
            </a:r>
            <a:r>
              <a:rPr lang="lt-LT" b="1" i="1" dirty="0">
                <a:hlinkClick r:id="rId6"/>
              </a:rPr>
              <a:t>’ </a:t>
            </a:r>
            <a:r>
              <a:rPr lang="lt-LT" b="1" i="1" dirty="0" err="1">
                <a:hlinkClick r:id="rId6"/>
              </a:rPr>
              <a:t>Fingers</a:t>
            </a:r>
            <a:r>
              <a:rPr lang="lt-LT" b="1" i="1" dirty="0">
                <a:hlinkClick r:id="rId6"/>
              </a:rPr>
              <a:t> spalvinimo puslapis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 err="1">
                <a:hlinkClick r:id="rId7"/>
              </a:rPr>
              <a:t>Free</a:t>
            </a:r>
            <a:r>
              <a:rPr lang="lt-LT" b="1" i="1" dirty="0">
                <a:hlinkClick r:id="rId7"/>
              </a:rPr>
              <a:t> </a:t>
            </a:r>
            <a:r>
              <a:rPr lang="lt-LT" b="1" i="1" dirty="0" err="1">
                <a:hlinkClick r:id="rId7"/>
              </a:rPr>
              <a:t>coloring</a:t>
            </a:r>
            <a:r>
              <a:rPr lang="lt-LT" b="1" i="1" dirty="0">
                <a:hlinkClick r:id="rId7"/>
              </a:rPr>
              <a:t> </a:t>
            </a:r>
            <a:r>
              <a:rPr lang="lt-LT" b="1" i="1" dirty="0" err="1">
                <a:hlinkClick r:id="rId7"/>
              </a:rPr>
              <a:t>page</a:t>
            </a:r>
            <a:r>
              <a:rPr lang="lt-LT" b="1" i="1" dirty="0">
                <a:hlinkClick r:id="rId7"/>
              </a:rPr>
              <a:t>  puslapis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 err="1">
                <a:hlinkClick r:id="rId8"/>
              </a:rPr>
              <a:t>The</a:t>
            </a:r>
            <a:r>
              <a:rPr lang="lt-LT" b="1" i="1" dirty="0">
                <a:hlinkClick r:id="rId8"/>
              </a:rPr>
              <a:t> color.com</a:t>
            </a:r>
            <a:r>
              <a:rPr lang="lt-LT" b="1" i="1" dirty="0"/>
              <a:t>    </a:t>
            </a:r>
            <a:endParaRPr lang="lt-LT" dirty="0"/>
          </a:p>
          <a:p>
            <a:r>
              <a:rPr lang="lt-LT" b="1" i="1" dirty="0">
                <a:hlinkClick r:id="rId9"/>
              </a:rPr>
              <a:t>Interaktyvi piešimo mokymo svetainė</a:t>
            </a:r>
            <a:endParaRPr lang="lt-LT" dirty="0"/>
          </a:p>
          <a:p>
            <a:r>
              <a:rPr lang="lt-LT" b="1" i="1" dirty="0" err="1">
                <a:hlinkClick r:id="rId10"/>
              </a:rPr>
              <a:t>Preschool</a:t>
            </a:r>
            <a:r>
              <a:rPr lang="lt-LT" b="1" i="1" dirty="0">
                <a:hlinkClick r:id="rId10"/>
              </a:rPr>
              <a:t> </a:t>
            </a:r>
            <a:r>
              <a:rPr lang="lt-LT" b="1" i="1" dirty="0" err="1">
                <a:hlinkClick r:id="rId10"/>
              </a:rPr>
              <a:t>Coloring</a:t>
            </a:r>
            <a:r>
              <a:rPr lang="lt-LT" b="1" i="1" dirty="0">
                <a:hlinkClick r:id="rId10"/>
              </a:rPr>
              <a:t> </a:t>
            </a:r>
            <a:r>
              <a:rPr lang="lt-LT" b="1" i="1" dirty="0" err="1">
                <a:hlinkClick r:id="rId10"/>
              </a:rPr>
              <a:t>Book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174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Svetainės mokančios  skaityti ir skaičiuoti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i="1" dirty="0" err="1" smtClean="0">
                <a:hlinkClick r:id="rId2"/>
              </a:rPr>
              <a:t>Star</a:t>
            </a:r>
            <a:r>
              <a:rPr lang="lt-LT" b="1" i="1" dirty="0" smtClean="0">
                <a:hlinkClick r:id="rId2"/>
              </a:rPr>
              <a:t> </a:t>
            </a:r>
            <a:r>
              <a:rPr lang="lt-LT" b="1" i="1" dirty="0" err="1">
                <a:hlinkClick r:id="rId2"/>
              </a:rPr>
              <a:t>Fall</a:t>
            </a:r>
            <a:r>
              <a:rPr lang="lt-LT" b="1" i="1" dirty="0">
                <a:hlinkClick r:id="rId2"/>
              </a:rPr>
              <a:t> svetainė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3"/>
              </a:rPr>
              <a:t>ABC </a:t>
            </a:r>
            <a:r>
              <a:rPr lang="lt-LT" b="1" i="1" dirty="0" err="1">
                <a:hlinkClick r:id="rId3"/>
              </a:rPr>
              <a:t>Teaching</a:t>
            </a:r>
            <a:r>
              <a:rPr lang="lt-LT" b="1" i="1" dirty="0">
                <a:hlinkClick r:id="rId3"/>
              </a:rPr>
              <a:t> svetainė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 err="1">
                <a:hlinkClick r:id="rId4"/>
              </a:rPr>
              <a:t>Bembo’s</a:t>
            </a:r>
            <a:r>
              <a:rPr lang="lt-LT" b="1" i="1" dirty="0">
                <a:hlinkClick r:id="rId4"/>
              </a:rPr>
              <a:t>  </a:t>
            </a:r>
            <a:r>
              <a:rPr lang="lt-LT" b="1" i="1" dirty="0" err="1">
                <a:hlinkClick r:id="rId4"/>
              </a:rPr>
              <a:t>zoo</a:t>
            </a:r>
            <a:r>
              <a:rPr lang="lt-LT" b="1" i="1" dirty="0">
                <a:hlinkClick r:id="rId4"/>
              </a:rPr>
              <a:t> svetainė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 err="1">
                <a:hlinkClick r:id="rId5"/>
              </a:rPr>
              <a:t>Twiggles</a:t>
            </a:r>
            <a:r>
              <a:rPr lang="lt-LT" b="1" i="1" dirty="0">
                <a:hlinkClick r:id="rId5"/>
              </a:rPr>
              <a:t> knygelės moko skaityti</a:t>
            </a:r>
            <a:endParaRPr lang="lt-LT" dirty="0"/>
          </a:p>
          <a:p>
            <a:r>
              <a:rPr lang="lt-LT" b="1" i="1" dirty="0" err="1">
                <a:hlinkClick r:id="rId6"/>
              </a:rPr>
              <a:t>Scholastic</a:t>
            </a:r>
            <a:r>
              <a:rPr lang="lt-LT" b="1" i="1" dirty="0">
                <a:hlinkClick r:id="rId6"/>
              </a:rPr>
              <a:t> svetainė, padėsianti išsirinkti skaitymui tinkamas knygas bet kuriam vaikui</a:t>
            </a:r>
            <a:endParaRPr lang="lt-LT" dirty="0"/>
          </a:p>
          <a:p>
            <a:r>
              <a:rPr lang="lt-LT" b="1" i="1" dirty="0" err="1">
                <a:hlinkClick r:id="rId7"/>
              </a:rPr>
              <a:t>Math</a:t>
            </a:r>
            <a:r>
              <a:rPr lang="lt-LT" b="1" i="1" dirty="0">
                <a:hlinkClick r:id="rId7"/>
              </a:rPr>
              <a:t> </a:t>
            </a:r>
            <a:r>
              <a:rPr lang="lt-LT" b="1" i="1" dirty="0" err="1">
                <a:hlinkClick r:id="rId7"/>
              </a:rPr>
              <a:t>Game</a:t>
            </a:r>
            <a:r>
              <a:rPr lang="lt-LT" b="1" i="1" dirty="0">
                <a:hlinkClick r:id="rId7"/>
              </a:rPr>
              <a:t> </a:t>
            </a:r>
            <a:r>
              <a:rPr lang="lt-LT" b="1" i="1" dirty="0" err="1">
                <a:hlinkClick r:id="rId7"/>
              </a:rPr>
              <a:t>Time</a:t>
            </a:r>
            <a:r>
              <a:rPr lang="lt-LT" b="1" i="1" dirty="0">
                <a:hlinkClick r:id="rId7"/>
              </a:rPr>
              <a:t> – matematinių žaidimų svetainė visų klasių mokiniams</a:t>
            </a:r>
            <a:endParaRPr lang="lt-LT" dirty="0"/>
          </a:p>
          <a:p>
            <a:r>
              <a:rPr lang="lt-LT" b="1" i="1" dirty="0" err="1">
                <a:hlinkClick r:id="rId8"/>
              </a:rPr>
              <a:t>Literacy</a:t>
            </a:r>
            <a:r>
              <a:rPr lang="lt-LT" b="1" i="1" dirty="0">
                <a:hlinkClick r:id="rId8"/>
              </a:rPr>
              <a:t> </a:t>
            </a:r>
            <a:r>
              <a:rPr lang="lt-LT" b="1" i="1" dirty="0" err="1">
                <a:hlinkClick r:id="rId8"/>
              </a:rPr>
              <a:t>center</a:t>
            </a:r>
            <a:r>
              <a:rPr lang="lt-LT" b="1" i="1" dirty="0">
                <a:hlinkClick r:id="rId8"/>
              </a:rPr>
              <a:t> svetainė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>
                <a:hlinkClick r:id="rId9"/>
              </a:rPr>
              <a:t>Skaičiavimo mokymui skirta svetainė – </a:t>
            </a:r>
            <a:r>
              <a:rPr lang="lt-LT" b="1" i="1" dirty="0" err="1">
                <a:hlinkClick r:id="rId9"/>
              </a:rPr>
              <a:t>Apples</a:t>
            </a:r>
            <a:r>
              <a:rPr lang="lt-LT" b="1" i="1" dirty="0">
                <a:hlinkClick r:id="rId9"/>
              </a:rPr>
              <a:t> 4 </a:t>
            </a:r>
            <a:r>
              <a:rPr lang="lt-LT" b="1" i="1" dirty="0" err="1">
                <a:hlinkClick r:id="rId9"/>
              </a:rPr>
              <a:t>teacher</a:t>
            </a:r>
            <a:r>
              <a:rPr lang="lt-LT" b="1" i="1" dirty="0"/>
              <a:t>  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93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Mokomosios ir lavinamosios priemonės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b="1" i="1" dirty="0" smtClean="0">
                <a:hlinkClick r:id="rId2"/>
              </a:rPr>
              <a:t>Planeta- </a:t>
            </a:r>
            <a:r>
              <a:rPr lang="lt-LT" b="1" i="1" dirty="0">
                <a:hlinkClick r:id="rId2"/>
              </a:rPr>
              <a:t>puikūs kalbą lavinantys žaidimai</a:t>
            </a:r>
            <a:endParaRPr lang="lt-LT" dirty="0"/>
          </a:p>
          <a:p>
            <a:r>
              <a:rPr lang="lt-LT" b="1" i="1" dirty="0">
                <a:hlinkClick r:id="rId3"/>
              </a:rPr>
              <a:t>Žiburėlis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>
                <a:hlinkClick r:id="rId4"/>
              </a:rPr>
              <a:t>Lietutis- programa mokytis </a:t>
            </a:r>
            <a:r>
              <a:rPr lang="lt-LT" b="1" i="1" dirty="0" err="1">
                <a:hlinkClick r:id="rId4"/>
              </a:rPr>
              <a:t>spausinti</a:t>
            </a:r>
            <a:r>
              <a:rPr lang="lt-LT" b="1" i="1" dirty="0">
                <a:hlinkClick r:id="rId4"/>
              </a:rPr>
              <a:t> </a:t>
            </a:r>
            <a:endParaRPr lang="lt-LT" dirty="0"/>
          </a:p>
          <a:p>
            <a:r>
              <a:rPr lang="lt-LT" b="1" i="1" dirty="0" err="1">
                <a:hlinkClick r:id="rId5"/>
              </a:rPr>
              <a:t>Children’s</a:t>
            </a:r>
            <a:r>
              <a:rPr lang="lt-LT" b="1" i="1" dirty="0">
                <a:hlinkClick r:id="rId5"/>
              </a:rPr>
              <a:t> </a:t>
            </a:r>
            <a:r>
              <a:rPr lang="lt-LT" b="1" i="1" dirty="0" err="1">
                <a:hlinkClick r:id="rId5"/>
              </a:rPr>
              <a:t>Books</a:t>
            </a:r>
            <a:r>
              <a:rPr lang="lt-LT" b="1" i="1" dirty="0">
                <a:hlinkClick r:id="rId5"/>
              </a:rPr>
              <a:t> </a:t>
            </a:r>
            <a:r>
              <a:rPr lang="lt-LT" b="1" i="1" dirty="0" err="1">
                <a:hlinkClick r:id="rId5"/>
              </a:rPr>
              <a:t>Forever</a:t>
            </a:r>
            <a:r>
              <a:rPr lang="lt-LT" b="1" i="1" dirty="0">
                <a:hlinkClick r:id="rId5"/>
              </a:rPr>
              <a:t> knygelės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6"/>
              </a:rPr>
              <a:t>Knygelės ir puslapiai atsispausdinimui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7"/>
              </a:rPr>
              <a:t>BBBC puslapis vaikams apie skaičius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 err="1">
                <a:hlinkClick r:id="rId8"/>
              </a:rPr>
              <a:t>Do</a:t>
            </a:r>
            <a:r>
              <a:rPr lang="lt-LT" b="1" i="1" dirty="0">
                <a:hlinkClick r:id="rId8"/>
              </a:rPr>
              <a:t> 2 </a:t>
            </a:r>
            <a:r>
              <a:rPr lang="lt-LT" b="1" i="1" dirty="0" err="1">
                <a:hlinkClick r:id="rId8"/>
              </a:rPr>
              <a:t>Learn</a:t>
            </a:r>
            <a:r>
              <a:rPr lang="lt-LT" b="1" i="1" dirty="0">
                <a:hlinkClick r:id="rId8"/>
              </a:rPr>
              <a:t> svetainė ikimokyklinukams</a:t>
            </a:r>
            <a:endParaRPr lang="lt-LT" dirty="0"/>
          </a:p>
          <a:p>
            <a:r>
              <a:rPr lang="lt-LT" b="1" i="1" dirty="0" err="1">
                <a:hlinkClick r:id="rId9"/>
              </a:rPr>
              <a:t>Donna</a:t>
            </a:r>
            <a:r>
              <a:rPr lang="lt-LT" b="1" i="1" dirty="0">
                <a:hlinkClick r:id="rId9"/>
              </a:rPr>
              <a:t> </a:t>
            </a:r>
            <a:r>
              <a:rPr lang="lt-LT" b="1" i="1" dirty="0" err="1">
                <a:hlinkClick r:id="rId9"/>
              </a:rPr>
              <a:t>yong</a:t>
            </a:r>
            <a:r>
              <a:rPr lang="lt-LT" b="1" i="1" dirty="0">
                <a:hlinkClick r:id="rId9"/>
              </a:rPr>
              <a:t> rašymo įgūdžių formavimui skirta svetainė</a:t>
            </a:r>
            <a:endParaRPr lang="lt-LT" dirty="0"/>
          </a:p>
          <a:p>
            <a:r>
              <a:rPr lang="lt-LT" b="1" i="1" dirty="0">
                <a:hlinkClick r:id="rId10"/>
              </a:rPr>
              <a:t>Puslapis skirtas rašymo įgūdžiams formuoti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11"/>
              </a:rPr>
              <a:t>Puslapis skirtas taškų jungimui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12"/>
              </a:rPr>
              <a:t>Spalvinimo paveikslėliai atsispausdinimui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34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Tinklapiai skirti kalbos ugdymui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b="1" i="1" dirty="0" smtClean="0">
                <a:hlinkClick r:id="rId2"/>
              </a:rPr>
              <a:t>Mažieji </a:t>
            </a:r>
            <a:r>
              <a:rPr lang="lt-LT" b="1" i="1" dirty="0">
                <a:hlinkClick r:id="rId2"/>
              </a:rPr>
              <a:t>šnekoriai</a:t>
            </a:r>
            <a:r>
              <a:rPr lang="lt-LT" b="1" i="1" dirty="0"/>
              <a:t>    </a:t>
            </a:r>
            <a:endParaRPr lang="lt-LT" dirty="0"/>
          </a:p>
          <a:p>
            <a:r>
              <a:rPr lang="lt-LT" b="1" i="1" dirty="0">
                <a:hlinkClick r:id="rId3"/>
              </a:rPr>
              <a:t>Kūdikio kalba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4"/>
              </a:rPr>
              <a:t>Šnekutis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>
                <a:hlinkClick r:id="rId5"/>
              </a:rPr>
              <a:t>Logopedui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6"/>
              </a:rPr>
              <a:t>Logopedės Audronės svetainė</a:t>
            </a:r>
            <a:endParaRPr lang="lt-LT" dirty="0"/>
          </a:p>
          <a:p>
            <a:r>
              <a:rPr lang="lt-LT" b="1" i="1" dirty="0">
                <a:hlinkClick r:id="rId7"/>
              </a:rPr>
              <a:t>Tarimas. </a:t>
            </a:r>
            <a:r>
              <a:rPr lang="lt-LT" b="1" i="1" dirty="0" err="1">
                <a:hlinkClick r:id="rId7"/>
              </a:rPr>
              <a:t>pradinukai.lt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8"/>
              </a:rPr>
              <a:t>Šešios žąsys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9"/>
              </a:rPr>
              <a:t>Atviras langas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10"/>
              </a:rPr>
              <a:t>Lietuvių kalbos testai pradinukams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11"/>
              </a:rPr>
              <a:t>Aurelijos mokinukai</a:t>
            </a:r>
            <a:endParaRPr lang="lt-LT" dirty="0"/>
          </a:p>
          <a:p>
            <a:r>
              <a:rPr lang="lt-LT" b="1" i="1" dirty="0">
                <a:hlinkClick r:id="rId12"/>
              </a:rPr>
              <a:t>Gentainės kalbos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85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/>
              <a:t>Mokomieji puslapiai vyresniems vaikams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b="1" i="1" dirty="0" smtClean="0">
                <a:hlinkClick r:id="rId2"/>
              </a:rPr>
              <a:t>Klaidutis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 err="1">
                <a:hlinkClick r:id="rId3"/>
              </a:rPr>
              <a:t>Mokinukai.lt</a:t>
            </a:r>
            <a:endParaRPr lang="lt-LT" dirty="0"/>
          </a:p>
          <a:p>
            <a:r>
              <a:rPr lang="lt-LT" b="1" i="1" dirty="0">
                <a:hlinkClick r:id="rId4"/>
              </a:rPr>
              <a:t>Rekomenduojamų knygų sąrašas</a:t>
            </a:r>
            <a:endParaRPr lang="lt-LT" dirty="0"/>
          </a:p>
          <a:p>
            <a:r>
              <a:rPr lang="lt-LT" b="1" i="1" dirty="0">
                <a:hlinkClick r:id="rId3"/>
              </a:rPr>
              <a:t>Mokomasis portalas – Mokinukai .</a:t>
            </a:r>
            <a:r>
              <a:rPr lang="lt-LT" b="1" i="1" dirty="0" err="1">
                <a:hlinkClick r:id="rId3"/>
              </a:rPr>
              <a:t>lt</a:t>
            </a:r>
            <a:r>
              <a:rPr lang="lt-LT" b="1" i="1" dirty="0"/>
              <a:t>  </a:t>
            </a:r>
            <a:endParaRPr lang="lt-LT" dirty="0"/>
          </a:p>
          <a:p>
            <a:r>
              <a:rPr lang="lt-LT" b="1" i="1" dirty="0">
                <a:hlinkClick r:id="rId5"/>
              </a:rPr>
              <a:t>Interaktyvios pamokos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 err="1">
                <a:hlinkClick r:id="rId6"/>
              </a:rPr>
              <a:t>Pradinukai.lt</a:t>
            </a:r>
            <a:r>
              <a:rPr lang="lt-LT" b="1" i="1" dirty="0"/>
              <a:t> </a:t>
            </a:r>
            <a:endParaRPr lang="lt-LT" dirty="0"/>
          </a:p>
          <a:p>
            <a:r>
              <a:rPr lang="lt-LT" b="1" i="1" dirty="0">
                <a:hlinkClick r:id="rId7"/>
              </a:rPr>
              <a:t>Pradinukas</a:t>
            </a:r>
            <a:r>
              <a:rPr lang="lt-LT" b="1" i="1" dirty="0"/>
              <a:t>   </a:t>
            </a:r>
            <a:endParaRPr lang="lt-LT" dirty="0"/>
          </a:p>
          <a:p>
            <a:r>
              <a:rPr lang="lt-LT" b="1" i="1" dirty="0">
                <a:hlinkClick r:id="rId8"/>
              </a:rPr>
              <a:t>Svetainė Pradinis Vilnius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69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4254856" y="6311900"/>
            <a:ext cx="2546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http://www.pinigenai.lt</a:t>
            </a:r>
            <a:r>
              <a:rPr lang="en-US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7" y="1047750"/>
            <a:ext cx="97631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53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476500" y="6211669"/>
            <a:ext cx="7741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http://www.vaikam.eu/lavinamieji-zaidimai/skaiciavimo-zaidimai</a:t>
            </a:r>
            <a:r>
              <a:rPr lang="en-US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83" y="593725"/>
            <a:ext cx="8415337" cy="54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20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/>
              <a:t>Mobilioji aplikacija: lietuviška programėlė ikimokyklinio amžiaus vaikams „Mokomės skaityti“</a:t>
            </a:r>
            <a:br>
              <a:rPr lang="lt-LT" sz="3600" b="1" dirty="0"/>
            </a:br>
            <a:endParaRPr lang="en-US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7244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/>
              <a:t>Žaidime yra trijų tipų užduotys:</a:t>
            </a:r>
          </a:p>
          <a:p>
            <a:r>
              <a:rPr lang="lt-LT" dirty="0"/>
              <a:t>Rask paveikslėlį pagal pateiktą žodį;</a:t>
            </a:r>
          </a:p>
          <a:p>
            <a:r>
              <a:rPr lang="lt-LT" dirty="0"/>
              <a:t>Rask žodį pagal pateiktą paveikslėlį;</a:t>
            </a:r>
          </a:p>
          <a:p>
            <a:r>
              <a:rPr lang="lt-LT" dirty="0"/>
              <a:t>Sudėk žodį iš raidžių.</a:t>
            </a:r>
          </a:p>
          <a:p>
            <a:pPr marL="0" indent="0">
              <a:buNone/>
            </a:pPr>
            <a:r>
              <a:rPr lang="lt-LT" dirty="0"/>
              <a:t>Žaidimas yra pritaikytas tiek pradedantiesiems, tiek ir labiau pažengusiems. Labiau pažengusiems vaikams suteikiama galimybė žaisti žodžius pagal kategorijas – gyvūnai, valgoma ir pan. Jūsų vaikas ne tik mokysis skaityti bet ir išmoks naujų žodžių, pažinti maisto produktus bei gyvūnus.</a:t>
            </a:r>
            <a:endParaRPr lang="en-US" dirty="0"/>
          </a:p>
        </p:txBody>
      </p:sp>
      <p:pic>
        <p:nvPicPr>
          <p:cNvPr id="1026" name="Picture 2" descr="Google Play iliustr./Mobilioji aplikacija Mokomės skaity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364" y="1550511"/>
            <a:ext cx="4597036" cy="203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3017865" y="5731194"/>
            <a:ext cx="5636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Žaidimą galite atsisiųsti iš „</a:t>
            </a:r>
            <a:r>
              <a:rPr lang="lt-LT" b="0" i="0" u="none" strike="noStrike" dirty="0" smtClean="0">
                <a:solidFill>
                  <a:srgbClr val="0685A5"/>
                </a:solidFill>
                <a:effectLst/>
                <a:latin typeface="Tahoma" panose="020B0604030504040204" pitchFamily="34" charset="0"/>
                <a:hlinkClick r:id="rId3"/>
              </a:rPr>
              <a:t>Google </a:t>
            </a:r>
            <a:r>
              <a:rPr lang="lt-LT" b="0" i="0" u="none" strike="noStrike" dirty="0" err="1" smtClean="0">
                <a:solidFill>
                  <a:srgbClr val="0685A5"/>
                </a:solidFill>
                <a:effectLst/>
                <a:latin typeface="Tahoma" panose="020B0604030504040204" pitchFamily="34" charset="0"/>
                <a:hlinkClick r:id="rId3"/>
              </a:rPr>
              <a:t>Play</a:t>
            </a:r>
            <a:r>
              <a:rPr lang="lt-LT" b="0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“ parduotuvės.</a:t>
            </a:r>
            <a:endParaRPr lang="en-US" dirty="0"/>
          </a:p>
        </p:txBody>
      </p:sp>
      <p:pic>
        <p:nvPicPr>
          <p:cNvPr id="1028" name="Picture 4" descr="Android24.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83" y="6042026"/>
            <a:ext cx="13335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3039635" y="6182203"/>
            <a:ext cx="83359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play.google.com/store/apps/details?id=lt.mokomes.skaityti&amp;hl=lt</a:t>
            </a:r>
            <a:r>
              <a:rPr lang="lt-LT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251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331813" y="6311900"/>
            <a:ext cx="569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play.google.com/store/apps/category/FAMILY?hl=lt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681037"/>
            <a:ext cx="9620250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18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3290103" y="6311900"/>
            <a:ext cx="5611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http://www.123zaidimai.lt/zaidimai/spalvinimo_zaidimai</a:t>
            </a:r>
            <a:r>
              <a:rPr lang="en-US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62" y="1038225"/>
            <a:ext cx="86772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08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4397281" y="6311900"/>
            <a:ext cx="2810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http://www.matmintinis.lt</a:t>
            </a:r>
            <a:r>
              <a:rPr lang="en-US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37" y="638175"/>
            <a:ext cx="869632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20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4495354" y="6311900"/>
            <a:ext cx="2659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http://www.mokinukai.lt</a:t>
            </a:r>
            <a:r>
              <a:rPr lang="en-US" dirty="0" smtClean="0">
                <a:hlinkClick r:id="rId2"/>
              </a:rPr>
              <a:t>/</a:t>
            </a: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837" y="862012"/>
            <a:ext cx="945832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40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cap="all" dirty="0"/>
              <a:t>VAIKAI IR MEDIJOS</a:t>
            </a:r>
            <a:br>
              <a:rPr lang="en-US" b="1" cap="all" dirty="0"/>
            </a:br>
            <a:endParaRPr lang="en-US" dirty="0"/>
          </a:p>
        </p:txBody>
      </p:sp>
      <p:sp>
        <p:nvSpPr>
          <p:cNvPr id="4" name="Stačiakampis 3"/>
          <p:cNvSpPr/>
          <p:nvPr/>
        </p:nvSpPr>
        <p:spPr>
          <a:xfrm>
            <a:off x="8382000" y="1640205"/>
            <a:ext cx="34366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err="1" smtClean="0">
                <a:hlinkClick r:id="rId3"/>
              </a:rPr>
              <a:t>Bernardinai.lt</a:t>
            </a:r>
            <a:r>
              <a:rPr lang="lt-LT" sz="2400" u="sng" dirty="0" smtClean="0"/>
              <a:t> p</a:t>
            </a:r>
            <a:r>
              <a:rPr lang="lt-LT" sz="2400" dirty="0" smtClean="0">
                <a:solidFill>
                  <a:srgbClr val="000000"/>
                </a:solidFill>
                <a:latin typeface="Ubuntu"/>
              </a:rPr>
              <a:t>ristato </a:t>
            </a:r>
            <a:r>
              <a:rPr lang="lt-LT" sz="2400" dirty="0">
                <a:solidFill>
                  <a:srgbClr val="000000"/>
                </a:solidFill>
                <a:latin typeface="Ubuntu"/>
              </a:rPr>
              <a:t>projekto „Medijos ir vaikai: pažintis su medijų raštingumu“ laidas, kurios padės </a:t>
            </a:r>
            <a:r>
              <a:rPr lang="lt-LT" sz="2400" dirty="0" smtClean="0">
                <a:solidFill>
                  <a:srgbClr val="000000"/>
                </a:solidFill>
                <a:latin typeface="Ubuntu"/>
              </a:rPr>
              <a:t>pradinių </a:t>
            </a:r>
            <a:r>
              <a:rPr lang="lt-LT" sz="2400" dirty="0">
                <a:solidFill>
                  <a:srgbClr val="000000"/>
                </a:solidFill>
                <a:latin typeface="Ubuntu"/>
              </a:rPr>
              <a:t>klasių vaikus supažindinti su medijų ir informacinio raštingumo pagrindais, skatinti vaikų kūrybiškumą, kartu su jais kuriant medijų produktus.</a:t>
            </a:r>
            <a:endParaRPr lang="en-US" sz="2400" dirty="0"/>
          </a:p>
        </p:txBody>
      </p:sp>
      <p:pic>
        <p:nvPicPr>
          <p:cNvPr id="5" name="3OW-Q1rtzHs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18260" y="1640205"/>
            <a:ext cx="6558597" cy="3689211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2357336" y="5804654"/>
            <a:ext cx="6024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Roboto"/>
              </a:rPr>
              <a:t>https://youtu.be/3OW-Q1rtzHs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646588" y="6250037"/>
            <a:ext cx="7901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www.bernardinai.lt/straipsnis/2015-09-18-vaikai-ir-medijos/135245</a:t>
            </a:r>
            <a:r>
              <a:rPr lang="lt-LT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30180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ija_sablonas_tams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prezentacija_sablonas_tamsus</Template>
  <TotalTime>46</TotalTime>
  <Words>240</Words>
  <Application>Microsoft Office PowerPoint</Application>
  <PresentationFormat>Plačiaekranė</PresentationFormat>
  <Paragraphs>107</Paragraphs>
  <Slides>23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9" baseType="lpstr">
      <vt:lpstr>Arial</vt:lpstr>
      <vt:lpstr>Calibri</vt:lpstr>
      <vt:lpstr>Roboto</vt:lpstr>
      <vt:lpstr>Tahoma</vt:lpstr>
      <vt:lpstr>Ubuntu</vt:lpstr>
      <vt:lpstr>prezentacija_sablonas_tamsus</vt:lpstr>
      <vt:lpstr>Internetinės programėlės mažiesiems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Dainelės vaikams </vt:lpstr>
      <vt:lpstr>Pasakos internete </vt:lpstr>
      <vt:lpstr>Žaidimų ir lavinamosios svetainės </vt:lpstr>
      <vt:lpstr>Spalvinimo puslapiai   </vt:lpstr>
      <vt:lpstr>Svetainės mokančios  skaityti ir skaičiuoti </vt:lpstr>
      <vt:lpstr>Mokomosios ir lavinamosios priemonės </vt:lpstr>
      <vt:lpstr>Tinklapiai skirti kalbos ugdymui </vt:lpstr>
      <vt:lpstr>Mokomieji puslapiai vyresniems vaikams </vt:lpstr>
      <vt:lpstr>„PowerPoint“ pateiktis</vt:lpstr>
      <vt:lpstr>„PowerPoint“ pateiktis</vt:lpstr>
      <vt:lpstr>Mobilioji aplikacija: lietuviška programėlė ikimokyklinio amžiaus vaikams „Mokomės skaityti“ </vt:lpstr>
      <vt:lpstr>„PowerPoint“ pateiktis</vt:lpstr>
      <vt:lpstr>„PowerPoint“ pateiktis</vt:lpstr>
      <vt:lpstr>„PowerPoint“ pateiktis</vt:lpstr>
      <vt:lpstr>„PowerPoint“ pateiktis</vt:lpstr>
      <vt:lpstr>VAIKAI IR MEDIJOS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Giedre</dc:creator>
  <cp:lastModifiedBy>Giedre</cp:lastModifiedBy>
  <cp:revision>8</cp:revision>
  <dcterms:created xsi:type="dcterms:W3CDTF">2015-09-18T22:02:54Z</dcterms:created>
  <dcterms:modified xsi:type="dcterms:W3CDTF">2015-09-23T22:08:29Z</dcterms:modified>
</cp:coreProperties>
</file>